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68" r:id="rId3"/>
    <p:sldId id="264" r:id="rId4"/>
    <p:sldId id="267" r:id="rId5"/>
    <p:sldId id="273" r:id="rId6"/>
    <p:sldId id="274" r:id="rId7"/>
    <p:sldId id="269" r:id="rId8"/>
  </p:sldIdLst>
  <p:sldSz cx="6858000" cy="1051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2219962"/>
            <a:ext cx="4965726" cy="510535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7325316"/>
            <a:ext cx="4965726" cy="132084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7360900"/>
            <a:ext cx="4965725" cy="86899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1051560"/>
            <a:ext cx="4965726" cy="55823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8229898"/>
            <a:ext cx="4965725" cy="757025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4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2219960"/>
            <a:ext cx="4965726" cy="303784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608320"/>
            <a:ext cx="4965726" cy="362204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5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2219960"/>
            <a:ext cx="4500787" cy="356250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782467"/>
            <a:ext cx="4095869" cy="52466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6671007"/>
            <a:ext cx="4965726" cy="257048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423" y="148925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4007808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83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790442"/>
            <a:ext cx="4965727" cy="253487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7325318"/>
            <a:ext cx="4965726" cy="131928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40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3037840"/>
            <a:ext cx="1658044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4089400"/>
            <a:ext cx="1647063" cy="55036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3037840"/>
            <a:ext cx="1652066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4089400"/>
            <a:ext cx="1658003" cy="55036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3037840"/>
            <a:ext cx="1649744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4089400"/>
            <a:ext cx="1649744" cy="550365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3271520"/>
            <a:ext cx="0" cy="60756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3271520"/>
            <a:ext cx="0" cy="608255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3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6518122"/>
            <a:ext cx="1654209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3388360"/>
            <a:ext cx="1654209" cy="233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7401726"/>
            <a:ext cx="1654209" cy="10107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6518122"/>
            <a:ext cx="1648850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3388360"/>
            <a:ext cx="1648850" cy="233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7401725"/>
            <a:ext cx="1651034" cy="10107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6518122"/>
            <a:ext cx="1649744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3388360"/>
            <a:ext cx="1649744" cy="2336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7401721"/>
            <a:ext cx="1651928" cy="101075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3271520"/>
            <a:ext cx="0" cy="60756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3271520"/>
            <a:ext cx="0" cy="608255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9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66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659662"/>
            <a:ext cx="986095" cy="8933392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185581"/>
            <a:ext cx="4176609" cy="84074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5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4387993"/>
            <a:ext cx="4965725" cy="293732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7325318"/>
            <a:ext cx="4965726" cy="131928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3159551"/>
            <a:ext cx="2473585" cy="643350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3152677"/>
            <a:ext cx="2473586" cy="6440376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921000"/>
            <a:ext cx="2473584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855720"/>
            <a:ext cx="2473585" cy="573733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921000"/>
            <a:ext cx="2473585" cy="88360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855720"/>
            <a:ext cx="2473585" cy="573733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219960"/>
            <a:ext cx="1913597" cy="221996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2219960"/>
            <a:ext cx="2923510" cy="70104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798232"/>
            <a:ext cx="1913597" cy="44399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843094"/>
            <a:ext cx="2865506" cy="24147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752600"/>
            <a:ext cx="1800694" cy="7010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5608320"/>
            <a:ext cx="2861046" cy="210312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570480"/>
            <a:ext cx="2114550" cy="43230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267374" y="-701040"/>
            <a:ext cx="1200150" cy="24536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4724574" y="9347200"/>
            <a:ext cx="742950" cy="15189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15491" y="4089400"/>
            <a:ext cx="3143250" cy="6426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629841" y="4439920"/>
            <a:ext cx="1771650" cy="36220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5809233" y="0"/>
            <a:ext cx="514350" cy="1685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94168"/>
            <a:ext cx="5291535" cy="2147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3147819"/>
            <a:ext cx="5033741" cy="6433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233258" y="2893675"/>
            <a:ext cx="1518918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D90A66-D80B-4ACE-B945-4899E8C92A9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163249" y="5093394"/>
            <a:ext cx="5918352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453463"/>
            <a:ext cx="471610" cy="1177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AF30-D8C5-4C93-843C-8F907C3DA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130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fda.in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5740" y="8210851"/>
            <a:ext cx="7063740" cy="38862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551465"/>
            <a:ext cx="6858000" cy="5511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WordPress Development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49" y="7951226"/>
            <a:ext cx="67113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/>
              <a:t>About Course : </a:t>
            </a:r>
            <a:endParaRPr lang="en-US" sz="2400" b="1" dirty="0"/>
          </a:p>
          <a:p>
            <a:r>
              <a:rPr lang="en-US" dirty="0"/>
              <a:t>WordPress is an open source CMS (Content Management System) that helps to build websites with some pre-built functions. WordPress is the most demanding CMS nowadays and the demand for WordPress developers is increasing rapidly. In this course, you will learn to create a new website from scratch using WordPress themes and plugins.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89" y="318538"/>
            <a:ext cx="2287681" cy="684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41628" y="1228302"/>
            <a:ext cx="8113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CERTIFICATION </a:t>
            </a:r>
            <a:r>
              <a:rPr lang="en-US" sz="2000" b="1" dirty="0" smtClean="0"/>
              <a:t>IN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41628" y="1579438"/>
            <a:ext cx="8113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347"/>
            <a:ext cx="6858000" cy="61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65" y="242863"/>
            <a:ext cx="653204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Learning Outcomes: </a:t>
            </a:r>
            <a:endParaRPr lang="en-US" sz="2000" b="1" dirty="0"/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Ability </a:t>
            </a:r>
            <a:r>
              <a:rPr lang="en-US" dirty="0"/>
              <a:t>to create your own Plugins and themes.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User-Friendly Pages for websites.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to add pages, content, blogs, images, etc.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to implement API on the website.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Build </a:t>
            </a:r>
            <a:r>
              <a:rPr lang="en-US" dirty="0"/>
              <a:t>Responsive Websites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Learn </a:t>
            </a:r>
            <a:r>
              <a:rPr lang="en-US" dirty="0"/>
              <a:t>to add new fields to WordPress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will create applications in 62 Languages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You </a:t>
            </a:r>
            <a:r>
              <a:rPr lang="en-US" dirty="0"/>
              <a:t>will create a WordPress website for businesses, organizations, institutions,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-53340" y="242863"/>
            <a:ext cx="6911340" cy="420793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99" y="4826026"/>
            <a:ext cx="50704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Minimum Eligibility </a:t>
            </a:r>
            <a:r>
              <a:rPr lang="en-US" sz="2400" b="1" dirty="0" smtClean="0"/>
              <a:t>Criteria</a:t>
            </a:r>
            <a:endParaRPr lang="en-US" sz="2400" b="1" dirty="0"/>
          </a:p>
          <a:p>
            <a:r>
              <a:rPr lang="en-US" sz="1100" b="1" dirty="0"/>
              <a:t>    </a:t>
            </a:r>
            <a:r>
              <a:rPr lang="en-US" sz="1050" dirty="0"/>
              <a:t> </a:t>
            </a:r>
            <a:endParaRPr lang="en-US" sz="105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b="1" dirty="0" smtClean="0"/>
              <a:t>Academic </a:t>
            </a:r>
            <a:r>
              <a:rPr lang="en-US" sz="2000" b="1" dirty="0"/>
              <a:t>Qualification</a:t>
            </a:r>
            <a:r>
              <a:rPr lang="en-US" sz="2000" dirty="0"/>
              <a:t>	: 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-53340" y="3774249"/>
            <a:ext cx="6911340" cy="38862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3340" y="4897191"/>
            <a:ext cx="6911340" cy="38862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499" y="3631862"/>
            <a:ext cx="293112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Course Duration</a:t>
            </a:r>
            <a:r>
              <a:rPr lang="en-US" sz="28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</a:p>
          <a:p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endParaRPr lang="en-US" sz="2000" dirty="0" smtClean="0"/>
          </a:p>
          <a:p>
            <a:r>
              <a:rPr lang="en-US" sz="1600" b="1" dirty="0"/>
              <a:t>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8817" y="4122408"/>
            <a:ext cx="43391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1 </a:t>
            </a:r>
            <a:r>
              <a:rPr lang="en-US" dirty="0" smtClean="0"/>
              <a:t>months,  </a:t>
            </a:r>
            <a:r>
              <a:rPr lang="en-US" dirty="0" smtClean="0"/>
              <a:t>25</a:t>
            </a:r>
            <a:r>
              <a:rPr lang="en-US" dirty="0" smtClean="0"/>
              <a:t> </a:t>
            </a:r>
            <a:r>
              <a:rPr lang="en-US" dirty="0" smtClean="0"/>
              <a:t>hr </a:t>
            </a:r>
          </a:p>
        </p:txBody>
      </p:sp>
    </p:spTree>
    <p:extLst>
      <p:ext uri="{BB962C8B-B14F-4D97-AF65-F5344CB8AC3E}">
        <p14:creationId xmlns:p14="http://schemas.microsoft.com/office/powerpoint/2010/main" val="7334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14680"/>
              </p:ext>
            </p:extLst>
          </p:nvPr>
        </p:nvGraphicFramePr>
        <p:xfrm>
          <a:off x="372516" y="171452"/>
          <a:ext cx="6099345" cy="814283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97820"/>
                <a:gridCol w="4311460"/>
                <a:gridCol w="1190065"/>
              </a:tblGrid>
              <a:tr h="744089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</a:tr>
              <a:tr h="7440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S. No 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Topics</a:t>
                      </a:r>
                      <a:endParaRPr lang="en-US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No. of Hours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ctr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Overview of WordPress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Installation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Settings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Categories </a:t>
                      </a:r>
                      <a:endParaRPr lang="en-US" sz="2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Posts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Media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Pages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 Tags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Comments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Plugins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Users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Appearance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4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Advanced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17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Links </a:t>
                      </a:r>
                      <a:endParaRPr lang="en-US" sz="24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56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Total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4621" marR="4621" marT="46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21" marR="4621" marT="4621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-6812" y="234518"/>
            <a:ext cx="6858000" cy="38862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9357" y="171451"/>
            <a:ext cx="2373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Course Content : 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8602214"/>
            <a:ext cx="6858000" cy="38862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6169" y="8575335"/>
            <a:ext cx="366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Overview of WordPress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6169" y="9063879"/>
            <a:ext cx="593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is content management system (cms)?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205740" y="4144125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074" y="418520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Settings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6153" y="881472"/>
            <a:ext cx="5933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/>
              <a:t>requirements for wordpress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Download </a:t>
            </a:r>
            <a:r>
              <a:rPr lang="en-US" dirty="0"/>
              <a:t>wordpress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store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</a:t>
            </a:r>
            <a:r>
              <a:rPr lang="en-US" dirty="0"/>
              <a:t>up wizard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Dashboard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Dashboard </a:t>
            </a:r>
            <a:r>
              <a:rPr lang="en-US" dirty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Screen </a:t>
            </a:r>
            <a:r>
              <a:rPr lang="en-US" dirty="0"/>
              <a:t>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Welcome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</a:t>
            </a:r>
            <a:r>
              <a:rPr lang="en-US" dirty="0"/>
              <a:t>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Wordpress </a:t>
            </a:r>
            <a:r>
              <a:rPr lang="en-US" dirty="0"/>
              <a:t>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05740" y="287910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912" y="359852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Installation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6153" y="4748802"/>
            <a:ext cx="6318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</a:t>
            </a:r>
            <a:r>
              <a:rPr lang="en-US" dirty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Writing </a:t>
            </a:r>
            <a:r>
              <a:rPr lang="en-US" dirty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Reading </a:t>
            </a:r>
            <a:r>
              <a:rPr lang="en-US" dirty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</a:t>
            </a:r>
            <a:r>
              <a:rPr lang="en-US" dirty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Media </a:t>
            </a:r>
            <a:r>
              <a:rPr lang="en-US" dirty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Permalink </a:t>
            </a:r>
            <a:r>
              <a:rPr lang="en-US" dirty="0"/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Plugin </a:t>
            </a:r>
            <a:r>
              <a:rPr lang="en-US" dirty="0"/>
              <a:t>settings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05740" y="6936548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181" y="697310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Categories 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6152" y="7573495"/>
            <a:ext cx="631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Add-category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Edit-category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Delete-category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Arrange-category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205740" y="8867205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181" y="8903757"/>
            <a:ext cx="1026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Posts 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6152" y="9430816"/>
            <a:ext cx="6318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</a:t>
            </a:r>
            <a:r>
              <a:rPr lang="en-US" dirty="0"/>
              <a:t>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 </a:t>
            </a:r>
            <a:r>
              <a:rPr lang="en-US" dirty="0"/>
              <a:t>posts</a:t>
            </a:r>
          </a:p>
        </p:txBody>
      </p:sp>
    </p:spTree>
    <p:extLst>
      <p:ext uri="{BB962C8B-B14F-4D97-AF65-F5344CB8AC3E}">
        <p14:creationId xmlns:p14="http://schemas.microsoft.com/office/powerpoint/2010/main" val="6759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55" y="205850"/>
            <a:ext cx="654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Preview </a:t>
            </a:r>
            <a:r>
              <a:rPr lang="en-US" dirty="0"/>
              <a:t>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 </a:t>
            </a:r>
            <a:r>
              <a:rPr lang="en-US" dirty="0"/>
              <a:t>posts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05740" y="962229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6152" y="970794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Media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6153" y="1505511"/>
            <a:ext cx="654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Media </a:t>
            </a:r>
            <a:r>
              <a:rPr lang="en-US" dirty="0"/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Insert </a:t>
            </a:r>
            <a:r>
              <a:rPr lang="en-US" dirty="0"/>
              <a:t>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</a:t>
            </a:r>
            <a:r>
              <a:rPr lang="en-US" dirty="0"/>
              <a:t>Media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85238" y="2778892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6654" y="2787457"/>
            <a:ext cx="106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Pages 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6654" y="3352550"/>
            <a:ext cx="6541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Title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 </a:t>
            </a:r>
            <a:r>
              <a:rPr lang="en-US" dirty="0"/>
              <a:t>insertion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Page </a:t>
            </a:r>
            <a:r>
              <a:rPr lang="en-US" dirty="0"/>
              <a:t>Attribute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Featured </a:t>
            </a:r>
            <a:r>
              <a:rPr lang="en-US" dirty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Publish </a:t>
            </a:r>
            <a:r>
              <a:rPr lang="en-US" dirty="0"/>
              <a:t>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 </a:t>
            </a:r>
            <a:r>
              <a:rPr lang="en-US" dirty="0"/>
              <a:t>Pages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05740" y="6085624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6152" y="6094189"/>
            <a:ext cx="868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Tags 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6654" y="6703605"/>
            <a:ext cx="654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tags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</a:t>
            </a:r>
            <a:r>
              <a:rPr lang="en-US" dirty="0"/>
              <a:t>tags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 </a:t>
            </a:r>
            <a:r>
              <a:rPr lang="en-US" dirty="0"/>
              <a:t>tags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205740" y="7774686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6152" y="7783251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Comments 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6654" y="8392667"/>
            <a:ext cx="654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</a:t>
            </a:r>
            <a:r>
              <a:rPr lang="en-US" dirty="0"/>
              <a:t>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Moderate </a:t>
            </a:r>
            <a:r>
              <a:rPr lang="en-US" dirty="0"/>
              <a:t>comments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85238" y="9463748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654" y="9472313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Plugins 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6654" y="10081729"/>
            <a:ext cx="654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View </a:t>
            </a:r>
            <a:r>
              <a:rPr lang="en-US" dirty="0"/>
              <a:t>plugins</a:t>
            </a:r>
          </a:p>
        </p:txBody>
      </p:sp>
    </p:spTree>
    <p:extLst>
      <p:ext uri="{BB962C8B-B14F-4D97-AF65-F5344CB8AC3E}">
        <p14:creationId xmlns:p14="http://schemas.microsoft.com/office/powerpoint/2010/main" val="139776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55" y="205850"/>
            <a:ext cx="654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 plugins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Customize </a:t>
            </a:r>
            <a:r>
              <a:rPr lang="en-US" dirty="0"/>
              <a:t>plugins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205740" y="962229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6152" y="970794"/>
            <a:ext cx="105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Users 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6654" y="1499794"/>
            <a:ext cx="6541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</a:t>
            </a:r>
            <a:r>
              <a:rPr lang="en-US" dirty="0"/>
              <a:t>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</a:t>
            </a:r>
            <a:r>
              <a:rPr lang="en-US" dirty="0"/>
              <a:t>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</a:t>
            </a:r>
            <a:r>
              <a:rPr lang="en-US" dirty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 </a:t>
            </a:r>
            <a:r>
              <a:rPr lang="en-US" dirty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</a:t>
            </a:r>
            <a:r>
              <a:rPr lang="en-US" dirty="0"/>
              <a:t>profile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85238" y="3438906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6654" y="3447471"/>
            <a:ext cx="198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Appearance 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6654" y="4012564"/>
            <a:ext cx="654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Theme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Customize </a:t>
            </a:r>
            <a:r>
              <a:rPr lang="en-US" dirty="0"/>
              <a:t>Theme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Widget </a:t>
            </a:r>
            <a:r>
              <a:rPr lang="en-US" dirty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-226242" y="5370615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5650" y="5379180"/>
            <a:ext cx="1694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Advanced 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6152" y="5988596"/>
            <a:ext cx="65418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Version </a:t>
            </a:r>
            <a:r>
              <a:rPr lang="en-US" dirty="0"/>
              <a:t>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Spam </a:t>
            </a:r>
            <a:r>
              <a:rPr lang="en-US" dirty="0"/>
              <a:t>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Backup </a:t>
            </a:r>
            <a:r>
              <a:rPr lang="en-US" dirty="0"/>
              <a:t>&amp; Restore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WordPress </a:t>
            </a:r>
            <a:r>
              <a:rPr lang="en-US" dirty="0"/>
              <a:t>Files Backup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WordPress </a:t>
            </a:r>
            <a:r>
              <a:rPr lang="en-US" dirty="0"/>
              <a:t>Database Backup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Restoring </a:t>
            </a:r>
            <a:r>
              <a:rPr lang="en-US" dirty="0"/>
              <a:t>WordPress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Restoring </a:t>
            </a:r>
            <a:r>
              <a:rPr lang="en-US" dirty="0"/>
              <a:t>WordPress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Optimization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Reset </a:t>
            </a:r>
            <a:r>
              <a:rPr lang="en-US" dirty="0"/>
              <a:t>Password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85238" y="8750254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654" y="8758819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Links 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5650" y="9404710"/>
            <a:ext cx="6541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Edit </a:t>
            </a:r>
            <a:r>
              <a:rPr lang="en-US" dirty="0"/>
              <a:t>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Delete </a:t>
            </a:r>
            <a:r>
              <a:rPr lang="en-US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186165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5740" y="341531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931" y="358257"/>
            <a:ext cx="442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choose ifda institute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8015" y="933347"/>
            <a:ext cx="5933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Expert Trainers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Flexible Batch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Online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Doubt class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Job Oriented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Live Project Work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Verifiable certificate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100% Job assistance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-205740" y="3718895"/>
            <a:ext cx="7063740" cy="470230"/>
          </a:xfrm>
          <a:prstGeom prst="rect">
            <a:avLst/>
          </a:prstGeom>
          <a:gradFill flip="none" rotWithShape="1">
            <a:gsLst>
              <a:gs pos="100000">
                <a:srgbClr val="B01513"/>
              </a:gs>
              <a:gs pos="0">
                <a:schemeClr val="accent1">
                  <a:tint val="44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7832" y="4373597"/>
            <a:ext cx="5836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WordPress Developer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Content Creator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WordPress Designer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WordPress Trainer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Freelancer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Enterpreneur </a:t>
            </a:r>
          </a:p>
          <a:p>
            <a:r>
              <a:rPr lang="en-US" sz="20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4455" y="3720911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Career Opportunity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89931" y="10200024"/>
            <a:ext cx="6470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Tele- 011-26482274, Mob:- 9999196162,  9999199651,  E-mail- </a:t>
            </a:r>
            <a:r>
              <a:rPr lang="en-US" sz="1200" dirty="0" smtClean="0">
                <a:hlinkClick r:id="rId2"/>
              </a:rPr>
              <a:t>Info@ifda.in</a:t>
            </a:r>
            <a:r>
              <a:rPr lang="en-US" sz="1200" dirty="0" smtClean="0"/>
              <a:t>, web- ifda.in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 flipV="1">
            <a:off x="-8095" y="10154305"/>
            <a:ext cx="686609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123502" y="9519339"/>
            <a:ext cx="698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Registered </a:t>
            </a:r>
            <a:r>
              <a:rPr lang="en-US" sz="1200" dirty="0"/>
              <a:t>Office </a:t>
            </a:r>
            <a:r>
              <a:rPr lang="en-US" sz="1200" dirty="0" smtClean="0"/>
              <a:t>– H-18/B, 2</a:t>
            </a:r>
            <a:r>
              <a:rPr lang="en-US" sz="1200" baseline="30000" dirty="0" smtClean="0"/>
              <a:t>n</a:t>
            </a:r>
            <a:r>
              <a:rPr lang="en-US" sz="1200" baseline="30000" dirty="0"/>
              <a:t>d</a:t>
            </a:r>
            <a:r>
              <a:rPr lang="en-US" sz="1200" dirty="0" smtClean="0"/>
              <a:t> </a:t>
            </a:r>
            <a:r>
              <a:rPr lang="en-US" sz="1200" dirty="0"/>
              <a:t>floor,  Kalkaji Main </a:t>
            </a:r>
            <a:r>
              <a:rPr lang="en-US" sz="1200" dirty="0" smtClean="0"/>
              <a:t>Road</a:t>
            </a:r>
            <a:r>
              <a:rPr lang="en-US" sz="1200" dirty="0"/>
              <a:t>, </a:t>
            </a:r>
            <a:r>
              <a:rPr lang="en-US" sz="1200" dirty="0" smtClean="0"/>
              <a:t>ND-19</a:t>
            </a:r>
          </a:p>
          <a:p>
            <a:pPr algn="ctr"/>
            <a:r>
              <a:rPr lang="en-US" sz="1200" dirty="0" smtClean="0"/>
              <a:t>Head office G-33,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floor,  Kalkaji Main Road, New Delhi-19</a:t>
            </a:r>
          </a:p>
          <a:p>
            <a:pPr algn="ctr"/>
            <a:r>
              <a:rPr lang="en-US" sz="1200" dirty="0" smtClean="0"/>
              <a:t>Branch:- E-9,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floor, </a:t>
            </a:r>
            <a:r>
              <a:rPr lang="en-US" sz="1200" dirty="0"/>
              <a:t>C</a:t>
            </a:r>
            <a:r>
              <a:rPr lang="en-US" sz="1200" dirty="0" smtClean="0"/>
              <a:t>handramal Complex, Near Police station, Badarpur, ND-44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1906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5271</TotalTime>
  <Words>482</Words>
  <Application>Microsoft Office PowerPoint</Application>
  <PresentationFormat>Custom</PresentationFormat>
  <Paragraphs>179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220</cp:revision>
  <dcterms:created xsi:type="dcterms:W3CDTF">2022-05-09T07:40:20Z</dcterms:created>
  <dcterms:modified xsi:type="dcterms:W3CDTF">2022-10-20T05:12:03Z</dcterms:modified>
</cp:coreProperties>
</file>